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0" r:id="rId5"/>
    <p:sldId id="261" r:id="rId6"/>
    <p:sldId id="262" r:id="rId7"/>
    <p:sldId id="265" r:id="rId8"/>
    <p:sldId id="263" r:id="rId9"/>
    <p:sldId id="266" r:id="rId10"/>
    <p:sldId id="271" r:id="rId11"/>
    <p:sldId id="268" r:id="rId12"/>
    <p:sldId id="269" r:id="rId13"/>
    <p:sldId id="270" r:id="rId14"/>
    <p:sldId id="272"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778" autoAdjust="0"/>
    <p:restoredTop sz="95256" autoAdjust="0"/>
  </p:normalViewPr>
  <p:slideViewPr>
    <p:cSldViewPr>
      <p:cViewPr varScale="1">
        <p:scale>
          <a:sx n="86" d="100"/>
          <a:sy n="86" d="100"/>
        </p:scale>
        <p:origin x="1349" y="67"/>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13603"/>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jp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6" name="Group 5"/>
          <p:cNvGrpSpPr/>
          <p:nvPr/>
        </p:nvGrpSpPr>
        <p:grpSpPr>
          <a:xfrm>
            <a:off x="-1588" y="0"/>
            <a:ext cx="9145588" cy="6860798"/>
            <a:chOff x="-1588" y="0"/>
            <a:chExt cx="9145588" cy="6860798"/>
          </a:xfrm>
        </p:grpSpPr>
        <p:sp>
          <p:nvSpPr>
            <p:cNvPr id="9" name="Rectangle 8"/>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Oval 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866440" y="2226503"/>
            <a:ext cx="5917679" cy="2550877"/>
          </a:xfrm>
        </p:spPr>
        <p:txBody>
          <a:bodyPr anchor="b"/>
          <a:lstStyle>
            <a:lvl1pPr>
              <a:defRPr sz="4800"/>
            </a:lvl1pPr>
          </a:lstStyle>
          <a:p>
            <a:r>
              <a:rPr lang="en-US"/>
              <a:t>Click to edit Master title style</a:t>
            </a:r>
            <a:endParaRPr lang="en-US" dirty="0"/>
          </a:p>
        </p:txBody>
      </p:sp>
      <p:sp>
        <p:nvSpPr>
          <p:cNvPr id="3" name="Subtitle 2"/>
          <p:cNvSpPr>
            <a:spLocks noGrp="1"/>
          </p:cNvSpPr>
          <p:nvPr>
            <p:ph type="subTitle" idx="1"/>
          </p:nvPr>
        </p:nvSpPr>
        <p:spPr>
          <a:xfrm>
            <a:off x="866440" y="4777380"/>
            <a:ext cx="5917679"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7498080" y="1828800"/>
            <a:ext cx="990599" cy="228659"/>
          </a:xfrm>
        </p:spPr>
        <p:txBody>
          <a:bodyPr anchor="t"/>
          <a:lstStyle>
            <a:lvl1pPr algn="l">
              <a:defRPr b="0" i="0">
                <a:solidFill>
                  <a:schemeClr val="bg1">
                    <a:alpha val="60000"/>
                  </a:schemeClr>
                </a:solidFill>
              </a:defRPr>
            </a:lvl1pPr>
          </a:lstStyle>
          <a:p>
            <a:fld id="{56B51578-CA9C-4928-90C4-4DFE4B75FF63}" type="datetimeFigureOut">
              <a:rPr lang="en-US" smtClean="0"/>
              <a:t>4/28/2022</a:t>
            </a:fld>
            <a:endParaRPr lang="en-US" dirty="0"/>
          </a:p>
        </p:txBody>
      </p:sp>
      <p:sp>
        <p:nvSpPr>
          <p:cNvPr id="5" name="Footer Placeholder 4"/>
          <p:cNvSpPr>
            <a:spLocks noGrp="1"/>
          </p:cNvSpPr>
          <p:nvPr>
            <p:ph type="ftr" sz="quarter" idx="11"/>
          </p:nvPr>
        </p:nvSpPr>
        <p:spPr bwMode="gray">
          <a:xfrm rot="5400000">
            <a:off x="6236208" y="3264408"/>
            <a:ext cx="3859795" cy="228660"/>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3303278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10204164">
              <a:off x="426788" y="4564241"/>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Rectangle 15"/>
            <p:cNvSpPr/>
            <p:nvPr/>
          </p:nvSpPr>
          <p:spPr>
            <a:xfrm>
              <a:off x="421503" y="402165"/>
              <a:ext cx="8327939" cy="314113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rot="10800000">
              <a:off x="485023" y="2670079"/>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20"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1" y="4961454"/>
            <a:ext cx="642200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1" y="685800"/>
            <a:ext cx="6422004"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866440" y="5528192"/>
            <a:ext cx="6422004"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Rectangle 9"/>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1907049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3" name="Group 2"/>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21010068">
              <a:off x="6359946" y="2780895"/>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Rectangle 8"/>
            <p:cNvSpPr/>
            <p:nvPr/>
          </p:nvSpPr>
          <p:spPr>
            <a:xfrm>
              <a:off x="485023" y="4343399"/>
              <a:ext cx="8182128" cy="21124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a:off x="485023" y="2854646"/>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927100"/>
            <a:ext cx="6422005" cy="1692720"/>
          </a:xfrm>
        </p:spPr>
        <p:txBody>
          <a:bodyPr/>
          <a:lstStyle>
            <a:lvl1pPr>
              <a:defRPr sz="3600"/>
            </a:lvl1pPr>
          </a:lstStyle>
          <a:p>
            <a:r>
              <a:rPr lang="en-US"/>
              <a:t>Click to edit Master title style</a:t>
            </a:r>
            <a:endParaRPr lang="en-US" dirty="0"/>
          </a:p>
        </p:txBody>
      </p:sp>
      <p:sp>
        <p:nvSpPr>
          <p:cNvPr id="13" name="Text Placeholder 3"/>
          <p:cNvSpPr>
            <a:spLocks noGrp="1"/>
          </p:cNvSpPr>
          <p:nvPr>
            <p:ph type="body" sz="half" idx="2"/>
          </p:nvPr>
        </p:nvSpPr>
        <p:spPr>
          <a:xfrm>
            <a:off x="866440" y="3488023"/>
            <a:ext cx="6422005" cy="2536857"/>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Rectangle 7"/>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23514060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21010068">
              <a:off x="6359946" y="4309201"/>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10"/>
            <p:cNvSpPr/>
            <p:nvPr/>
          </p:nvSpPr>
          <p:spPr bwMode="gray">
            <a:xfrm>
              <a:off x="485023" y="4381500"/>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24"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3" name="TextBox 22"/>
          <p:cNvSpPr txBox="1"/>
          <p:nvPr/>
        </p:nvSpPr>
        <p:spPr bwMode="gray">
          <a:xfrm>
            <a:off x="647430" y="651690"/>
            <a:ext cx="601591" cy="1323439"/>
          </a:xfrm>
          <a:prstGeom prst="rect">
            <a:avLst/>
          </a:prstGeom>
          <a:noFill/>
        </p:spPr>
        <p:txBody>
          <a:bodyPr wrap="square" rtlCol="0">
            <a:spAutoFit/>
          </a:bodyPr>
          <a:lstStyle/>
          <a:p>
            <a:pPr algn="r"/>
            <a:r>
              <a:rPr lang="en-US" sz="8000" b="0" i="0" dirty="0">
                <a:solidFill>
                  <a:schemeClr val="accent1">
                    <a:lumMod val="60000"/>
                    <a:lumOff val="40000"/>
                  </a:schemeClr>
                </a:solidFill>
                <a:latin typeface="Arial"/>
                <a:cs typeface="Arial"/>
              </a:rPr>
              <a:t>“</a:t>
            </a:r>
          </a:p>
        </p:txBody>
      </p:sp>
      <p:sp>
        <p:nvSpPr>
          <p:cNvPr id="14" name="TextBox 13"/>
          <p:cNvSpPr txBox="1"/>
          <p:nvPr/>
        </p:nvSpPr>
        <p:spPr bwMode="gray">
          <a:xfrm>
            <a:off x="7069418" y="2900292"/>
            <a:ext cx="619063" cy="1323439"/>
          </a:xfrm>
          <a:prstGeom prst="rect">
            <a:avLst/>
          </a:prstGeom>
          <a:noFill/>
        </p:spPr>
        <p:txBody>
          <a:bodyPr wrap="square" rtlCol="0">
            <a:spAutoFit/>
          </a:bodyPr>
          <a:lstStyle/>
          <a:p>
            <a:pPr algn="r"/>
            <a:r>
              <a:rPr lang="en-US" sz="80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128060" y="927099"/>
            <a:ext cx="6160385" cy="2882179"/>
          </a:xfrm>
        </p:spPr>
        <p:txBody>
          <a:bodyPr anchor="ctr"/>
          <a:lstStyle>
            <a:lvl1pPr>
              <a:defRPr sz="3600"/>
            </a:lvl1pPr>
          </a:lstStyle>
          <a:p>
            <a:r>
              <a:rPr lang="en-US"/>
              <a:t>Click to edit Master title style</a:t>
            </a:r>
            <a:endParaRPr lang="en-US" dirty="0"/>
          </a:p>
        </p:txBody>
      </p:sp>
      <p:sp>
        <p:nvSpPr>
          <p:cNvPr id="17" name="Text Placeholder 3"/>
          <p:cNvSpPr>
            <a:spLocks noGrp="1"/>
          </p:cNvSpPr>
          <p:nvPr>
            <p:ph type="body" sz="half" idx="13"/>
          </p:nvPr>
        </p:nvSpPr>
        <p:spPr bwMode="gray">
          <a:xfrm>
            <a:off x="1387278" y="3809278"/>
            <a:ext cx="5646143" cy="333113"/>
          </a:xfrm>
        </p:spPr>
        <p:txBody>
          <a:bodyPr>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6" name="Text Placeholder 3"/>
          <p:cNvSpPr>
            <a:spLocks noGrp="1"/>
          </p:cNvSpPr>
          <p:nvPr>
            <p:ph type="body" sz="half" idx="2"/>
          </p:nvPr>
        </p:nvSpPr>
        <p:spPr>
          <a:xfrm>
            <a:off x="866440" y="5000816"/>
            <a:ext cx="6343673" cy="1010619"/>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278830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1588" y="0"/>
            <a:ext cx="9145588" cy="6860798"/>
            <a:chOff x="-1588" y="0"/>
            <a:chExt cx="9145588" cy="6860798"/>
          </a:xfrm>
        </p:grpSpPr>
        <p:sp>
          <p:nvSpPr>
            <p:cNvPr id="10" name="Rectangle 9"/>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p:nvPr/>
          </p:nvSpPr>
          <p:spPr bwMode="gray">
            <a:xfrm rot="21010068">
              <a:off x="6359946" y="431124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7"/>
            <p:cNvSpPr/>
            <p:nvPr/>
          </p:nvSpPr>
          <p:spPr bwMode="gray">
            <a:xfrm>
              <a:off x="485023" y="4381500"/>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17"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2057400"/>
            <a:ext cx="6422005" cy="20955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1" y="5024908"/>
            <a:ext cx="6422004" cy="994891"/>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Rectangle 6"/>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23229590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866440" y="927100"/>
            <a:ext cx="6423593" cy="709864"/>
          </a:xfrm>
        </p:spPr>
        <p:txBody>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866440" y="2489200"/>
            <a:ext cx="2313432"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3"/>
          <p:cNvSpPr>
            <a:spLocks noGrp="1"/>
          </p:cNvSpPr>
          <p:nvPr>
            <p:ph type="body" sz="half" idx="15"/>
          </p:nvPr>
        </p:nvSpPr>
        <p:spPr>
          <a:xfrm>
            <a:off x="866440" y="3147164"/>
            <a:ext cx="2313432"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405614" y="2489200"/>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Text Placeholder 3"/>
          <p:cNvSpPr>
            <a:spLocks noGrp="1"/>
          </p:cNvSpPr>
          <p:nvPr>
            <p:ph type="body" sz="half" idx="16"/>
          </p:nvPr>
        </p:nvSpPr>
        <p:spPr>
          <a:xfrm>
            <a:off x="3408471" y="3147164"/>
            <a:ext cx="2318918"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958642" y="2489200"/>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Text Placeholder 3"/>
          <p:cNvSpPr>
            <a:spLocks noGrp="1"/>
          </p:cNvSpPr>
          <p:nvPr>
            <p:ph type="body" sz="half" idx="17"/>
          </p:nvPr>
        </p:nvSpPr>
        <p:spPr>
          <a:xfrm>
            <a:off x="5960935" y="3147164"/>
            <a:ext cx="2316625"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294530"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849521"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34681022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866440" y="927100"/>
            <a:ext cx="6345260" cy="709864"/>
          </a:xfrm>
        </p:spPr>
        <p:txBody>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866440" y="4179596"/>
            <a:ext cx="2313432"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Picture Placeholder 2"/>
          <p:cNvSpPr>
            <a:spLocks noGrp="1" noChangeAspect="1"/>
          </p:cNvSpPr>
          <p:nvPr>
            <p:ph type="pic" idx="15"/>
          </p:nvPr>
        </p:nvSpPr>
        <p:spPr>
          <a:xfrm>
            <a:off x="1019055"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8"/>
          </p:nvPr>
        </p:nvSpPr>
        <p:spPr>
          <a:xfrm>
            <a:off x="866439" y="4837558"/>
            <a:ext cx="2313432"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411125" y="4179595"/>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8" name="Picture Placeholder 2"/>
          <p:cNvSpPr>
            <a:spLocks noGrp="1" noChangeAspect="1"/>
          </p:cNvSpPr>
          <p:nvPr>
            <p:ph type="pic" idx="21"/>
          </p:nvPr>
        </p:nvSpPr>
        <p:spPr>
          <a:xfrm>
            <a:off x="3553189"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411125" y="4848208"/>
            <a:ext cx="2318918"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958642" y="4179596"/>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9" name="Picture Placeholder 2"/>
          <p:cNvSpPr>
            <a:spLocks noGrp="1" noChangeAspect="1"/>
          </p:cNvSpPr>
          <p:nvPr>
            <p:ph type="pic" idx="22"/>
          </p:nvPr>
        </p:nvSpPr>
        <p:spPr>
          <a:xfrm>
            <a:off x="6108641"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58642" y="4837558"/>
            <a:ext cx="2318918"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0" name="Straight Connector 39"/>
          <p:cNvCxnSpPr/>
          <p:nvPr/>
        </p:nvCxnSpPr>
        <p:spPr>
          <a:xfrm>
            <a:off x="3290019"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849521"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12394128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621301" y="6387910"/>
            <a:ext cx="990599" cy="228659"/>
          </a:xfrm>
        </p:spPr>
        <p:txBody>
          <a:bodyPr/>
          <a:lstStyle/>
          <a:p>
            <a:fld id="{56B51578-CA9C-4928-90C4-4DFE4B75FF63}" type="datetimeFigureOut">
              <a:rPr lang="en-US" smtClean="0"/>
              <a:t>4/28/2022</a:t>
            </a:fld>
            <a:endParaRPr lang="en-US" dirty="0"/>
          </a:p>
        </p:txBody>
      </p:sp>
      <p:sp>
        <p:nvSpPr>
          <p:cNvPr id="5" name="Footer Placeholder 4"/>
          <p:cNvSpPr>
            <a:spLocks noGrp="1"/>
          </p:cNvSpPr>
          <p:nvPr>
            <p:ph type="ftr" sz="quarter" idx="11"/>
          </p:nvPr>
        </p:nvSpPr>
        <p:spPr>
          <a:xfrm>
            <a:off x="516133" y="6387910"/>
            <a:ext cx="3859795" cy="228660"/>
          </a:xfrm>
        </p:spPr>
        <p:txBody>
          <a:bodyPr/>
          <a:lstStyle/>
          <a:p>
            <a:endParaRPr lang="en-US" dirty="0"/>
          </a:p>
        </p:txBody>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9225184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1588" y="0"/>
            <a:ext cx="9120420" cy="6860798"/>
            <a:chOff x="-1588" y="0"/>
            <a:chExt cx="9120420" cy="6860798"/>
          </a:xfrm>
        </p:grpSpPr>
        <p:sp>
          <p:nvSpPr>
            <p:cNvPr id="11" name="Rectangle 10"/>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Freeform 5"/>
            <p:cNvSpPr/>
            <p:nvPr/>
          </p:nvSpPr>
          <p:spPr bwMode="gray">
            <a:xfrm rot="4966650">
              <a:off x="4673046" y="5107506"/>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sp>
        <p:nvSpPr>
          <p:cNvPr id="17" name="Rectangle 16"/>
          <p:cNvSpPr/>
          <p:nvPr/>
        </p:nvSpPr>
        <p:spPr>
          <a:xfrm>
            <a:off x="414867" y="402165"/>
            <a:ext cx="46105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9"/>
          <p:cNvSpPr/>
          <p:nvPr/>
        </p:nvSpPr>
        <p:spPr bwMode="gray">
          <a:xfrm rot="5400000">
            <a:off x="1299309"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8"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sp>
        <p:nvSpPr>
          <p:cNvPr id="2" name="Vertical Title 1"/>
          <p:cNvSpPr>
            <a:spLocks noGrp="1"/>
          </p:cNvSpPr>
          <p:nvPr>
            <p:ph type="title" orient="vert"/>
          </p:nvPr>
        </p:nvSpPr>
        <p:spPr>
          <a:xfrm>
            <a:off x="6174928" y="1447799"/>
            <a:ext cx="1113516" cy="4572001"/>
          </a:xfrm>
        </p:spPr>
        <p:txBody>
          <a:bodyPr vert="eaVert" anchor="ctr"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866738" y="1447799"/>
            <a:ext cx="4416936" cy="4572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5" name="Footer Placeholder 4"/>
          <p:cNvSpPr>
            <a:spLocks noGrp="1"/>
          </p:cNvSpPr>
          <p:nvPr>
            <p:ph type="ftr" sz="quarter" idx="11"/>
          </p:nvPr>
        </p:nvSpPr>
        <p:spPr>
          <a:xfrm>
            <a:off x="538546" y="6365498"/>
            <a:ext cx="3859795" cy="228660"/>
          </a:xfrm>
        </p:spPr>
        <p:txBody>
          <a:bodyPr/>
          <a:lstStyle/>
          <a:p>
            <a:endParaRPr lang="en-US" dirty="0"/>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20732782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65970" y="927098"/>
            <a:ext cx="6343672" cy="709865"/>
          </a:xfrm>
        </p:spPr>
        <p:txBody>
          <a:bodyPr anchor="ctr"/>
          <a:lstStyle>
            <a:lvl1pPr>
              <a:defRPr sz="32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1872860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rot="16200000">
              <a:off x="3105027"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8" name="Freeform 5"/>
            <p:cNvSpPr/>
            <p:nvPr/>
          </p:nvSpPr>
          <p:spPr bwMode="gray">
            <a:xfrm rot="15687606">
              <a:off x="3320102"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77534" y="2257588"/>
            <a:ext cx="3090672" cy="3020344"/>
          </a:xfrm>
        </p:spPr>
        <p:txBody>
          <a:bodyPr anchor="ct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5119261" y="2257588"/>
            <a:ext cx="3082516" cy="302034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Rectangle 7"/>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4218158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a:t>Click to edit Master title style</a:t>
            </a:r>
            <a:endParaRPr lang="en-US" dirty="0"/>
          </a:p>
        </p:txBody>
      </p:sp>
      <p:sp>
        <p:nvSpPr>
          <p:cNvPr id="3" name="Content Placeholder 2"/>
          <p:cNvSpPr>
            <a:spLocks noGrp="1"/>
          </p:cNvSpPr>
          <p:nvPr>
            <p:ph sz="half" idx="1"/>
          </p:nvPr>
        </p:nvSpPr>
        <p:spPr>
          <a:xfrm>
            <a:off x="866440" y="2489200"/>
            <a:ext cx="3636980" cy="35306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0581" y="2489203"/>
            <a:ext cx="3636980" cy="3530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276250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69918" y="2489200"/>
            <a:ext cx="3633502" cy="759290"/>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66440" y="3248490"/>
            <a:ext cx="3636980" cy="277131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0581" y="2489200"/>
            <a:ext cx="3636979" cy="756635"/>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0581" y="3245835"/>
            <a:ext cx="3636980" cy="27739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22308140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2780771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Date Placeholder 1"/>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3731229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bwMode="gray">
            <a:xfrm rot="16200000">
              <a:off x="2548536"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22" name="Freeform 5"/>
            <p:cNvSpPr/>
            <p:nvPr/>
          </p:nvSpPr>
          <p:spPr bwMode="gray">
            <a:xfrm rot="15687606">
              <a:off x="2769747"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1447800"/>
            <a:ext cx="2712590" cy="1495588"/>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568927" y="1447800"/>
            <a:ext cx="3632850"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866441" y="3086845"/>
            <a:ext cx="2712589" cy="2933701"/>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3844650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bwMode="gray">
            <a:xfrm rot="16200000">
              <a:off x="2852610"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24" name="Freeform 5"/>
            <p:cNvSpPr/>
            <p:nvPr/>
          </p:nvSpPr>
          <p:spPr bwMode="gray">
            <a:xfrm rot="15687606">
              <a:off x="3074559"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1381390"/>
            <a:ext cx="2987089" cy="157480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4722909" y="1320800"/>
            <a:ext cx="2791102" cy="421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0" y="3086100"/>
            <a:ext cx="2987089" cy="24511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6B51578-CA9C-4928-90C4-4DFE4B75FF63}" type="datetimeFigureOut">
              <a:rPr lang="en-US" smtClean="0"/>
              <a:t>4/28/2022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Rectangle 9"/>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2737081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6" name="Group 5"/>
          <p:cNvGrpSpPr/>
          <p:nvPr/>
        </p:nvGrpSpPr>
        <p:grpSpPr>
          <a:xfrm>
            <a:off x="-1588" y="0"/>
            <a:ext cx="9145588" cy="6860798"/>
            <a:chOff x="-1588" y="0"/>
            <a:chExt cx="9145588" cy="6860798"/>
          </a:xfrm>
        </p:grpSpPr>
        <p:sp>
          <p:nvSpPr>
            <p:cNvPr id="14" name="Rectangle 13"/>
            <p:cNvSpPr/>
            <p:nvPr/>
          </p:nvSpPr>
          <p:spPr>
            <a:xfrm>
              <a:off x="0" y="0"/>
              <a:ext cx="9118832"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Freeform 5"/>
            <p:cNvSpPr/>
            <p:nvPr/>
          </p:nvSpPr>
          <p:spPr bwMode="gray">
            <a:xfrm rot="21010068">
              <a:off x="6359946" y="179029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5" name="Freeform 24"/>
            <p:cNvSpPr/>
            <p:nvPr/>
          </p:nvSpPr>
          <p:spPr bwMode="gray">
            <a:xfrm>
              <a:off x="485023" y="1856450"/>
              <a:ext cx="8173954" cy="4535226"/>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0"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Placeholder 1"/>
          <p:cNvSpPr>
            <a:spLocks noGrp="1"/>
          </p:cNvSpPr>
          <p:nvPr>
            <p:ph type="title"/>
          </p:nvPr>
        </p:nvSpPr>
        <p:spPr bwMode="gray">
          <a:xfrm>
            <a:off x="866440" y="927099"/>
            <a:ext cx="6345260" cy="709865"/>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864382" y="2489200"/>
            <a:ext cx="6345260" cy="3530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74443" y="6365498"/>
            <a:ext cx="990599" cy="228659"/>
          </a:xfrm>
          <a:prstGeom prst="rect">
            <a:avLst/>
          </a:prstGeom>
        </p:spPr>
        <p:txBody>
          <a:bodyPr vert="horz" lIns="91440" tIns="45720" rIns="91440" bIns="45720" rtlCol="0" anchor="b"/>
          <a:lstStyle>
            <a:lvl1pPr algn="r">
              <a:defRPr sz="900" b="1" i="0">
                <a:solidFill>
                  <a:schemeClr val="accent1"/>
                </a:solidFill>
              </a:defRPr>
            </a:lvl1pPr>
          </a:lstStyle>
          <a:p>
            <a:fld id="{56B51578-CA9C-4928-90C4-4DFE4B75FF63}" type="datetimeFigureOut">
              <a:rPr lang="en-US" smtClean="0"/>
              <a:t>4/28/2022</a:t>
            </a:fld>
            <a:endParaRPr lang="en-US" dirty="0"/>
          </a:p>
        </p:txBody>
      </p:sp>
      <p:sp>
        <p:nvSpPr>
          <p:cNvPr id="5" name="Footer Placeholder 4"/>
          <p:cNvSpPr>
            <a:spLocks noGrp="1"/>
          </p:cNvSpPr>
          <p:nvPr>
            <p:ph type="ftr" sz="quarter" idx="3"/>
          </p:nvPr>
        </p:nvSpPr>
        <p:spPr>
          <a:xfrm>
            <a:off x="590843" y="6365497"/>
            <a:ext cx="3859795" cy="228660"/>
          </a:xfrm>
          <a:prstGeom prst="rect">
            <a:avLst/>
          </a:prstGeom>
        </p:spPr>
        <p:txBody>
          <a:bodyPr vert="horz" lIns="91440" tIns="45720" rIns="91440" bIns="45720" rtlCol="0" anchor="b"/>
          <a:lstStyle>
            <a:lvl1pPr algn="l">
              <a:defRPr sz="900" b="1" i="0">
                <a:solidFill>
                  <a:schemeClr val="accent1"/>
                </a:solidFill>
              </a:defRPr>
            </a:lvl1pPr>
          </a:lstStyle>
          <a:p>
            <a:endParaRPr lang="en-US" dirty="0"/>
          </a:p>
        </p:txBody>
      </p:sp>
      <p:sp>
        <p:nvSpPr>
          <p:cNvPr id="26" name="Rectangle 25"/>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8" name="Slide Number Placeholder 5"/>
          <p:cNvSpPr>
            <a:spLocks noGrp="1"/>
          </p:cNvSpPr>
          <p:nvPr>
            <p:ph type="sldNum" sz="quarter" idx="4"/>
          </p:nvPr>
        </p:nvSpPr>
        <p:spPr bwMode="gray">
          <a:xfrm>
            <a:off x="7678616" y="295730"/>
            <a:ext cx="791308" cy="767687"/>
          </a:xfrm>
          <a:prstGeom prst="rect">
            <a:avLst/>
          </a:prstGeom>
        </p:spPr>
        <p:txBody>
          <a:bodyPr anchor="b"/>
          <a:lstStyle>
            <a:lvl1pPr algn="ctr">
              <a:defRPr sz="2800">
                <a:solidFill>
                  <a:schemeClr val="bg1"/>
                </a:solidFill>
              </a:defRPr>
            </a:lvl1pPr>
          </a:lstStyle>
          <a:p>
            <a:fld id="{86C770F1-1D11-4112-AAB0-92EFBC7F500E}" type="slidenum">
              <a:rPr lang="en-US" smtClean="0"/>
              <a:t>‹#›</a:t>
            </a:fld>
            <a:endParaRPr lang="en-US" dirty="0"/>
          </a:p>
        </p:txBody>
      </p:sp>
    </p:spTree>
    <p:extLst>
      <p:ext uri="{BB962C8B-B14F-4D97-AF65-F5344CB8AC3E}">
        <p14:creationId xmlns:p14="http://schemas.microsoft.com/office/powerpoint/2010/main" val="35226810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b="0" i="0" kern="120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685800" indent="-283464"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96012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23444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150876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18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0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225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24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95400" y="1212574"/>
            <a:ext cx="5917679" cy="1295400"/>
          </a:xfrm>
        </p:spPr>
        <p:txBody>
          <a:bodyPr>
            <a:normAutofit/>
          </a:bodyPr>
          <a:lstStyle/>
          <a:p>
            <a:pPr algn="ctr"/>
            <a:r>
              <a:rPr lang="en-US" b="1" i="1" dirty="0">
                <a:latin typeface="Microsoft Sans Serif" panose="020B0604020202020204" pitchFamily="34" charset="0"/>
                <a:ea typeface="Microsoft Sans Serif" panose="020B0604020202020204" pitchFamily="34" charset="0"/>
                <a:cs typeface="Microsoft Sans Serif" panose="020B0604020202020204" pitchFamily="34" charset="0"/>
              </a:rPr>
              <a:t> 	</a:t>
            </a:r>
            <a:r>
              <a:rPr lang="en-US" b="1" dirty="0">
                <a:latin typeface="Microsoft Sans Serif" panose="020B0604020202020204" pitchFamily="34" charset="0"/>
                <a:ea typeface="Microsoft Sans Serif" panose="020B0604020202020204" pitchFamily="34" charset="0"/>
                <a:cs typeface="Microsoft Sans Serif" panose="020B0604020202020204" pitchFamily="34" charset="0"/>
              </a:rPr>
              <a:t>Web-Development</a:t>
            </a:r>
          </a:p>
        </p:txBody>
      </p:sp>
      <p:pic>
        <p:nvPicPr>
          <p:cNvPr id="6" name="Picture 5">
            <a:extLst>
              <a:ext uri="{FF2B5EF4-FFF2-40B4-BE49-F238E27FC236}">
                <a16:creationId xmlns:a16="http://schemas.microsoft.com/office/drawing/2014/main" id="{6C0A3084-F8F0-4D79-9C23-E6375D85932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33600" y="3048000"/>
            <a:ext cx="4876800" cy="2597426"/>
          </a:xfrm>
          <a:prstGeom prst="rect">
            <a:avLst/>
          </a:prstGeom>
          <a:ln>
            <a:noFill/>
          </a:ln>
          <a:effectLst/>
        </p:spPr>
      </p:pic>
    </p:spTree>
    <p:extLst>
      <p:ext uri="{BB962C8B-B14F-4D97-AF65-F5344CB8AC3E}">
        <p14:creationId xmlns:p14="http://schemas.microsoft.com/office/powerpoint/2010/main" val="31883149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9B2130F-E6B3-4D32-9A19-6ABF4955B47D}"/>
              </a:ext>
            </a:extLst>
          </p:cNvPr>
          <p:cNvSpPr>
            <a:spLocks noGrp="1"/>
          </p:cNvSpPr>
          <p:nvPr>
            <p:ph type="title"/>
          </p:nvPr>
        </p:nvSpPr>
        <p:spPr>
          <a:xfrm>
            <a:off x="533400" y="927098"/>
            <a:ext cx="8077200" cy="709865"/>
          </a:xfrm>
        </p:spPr>
        <p:txBody>
          <a:bodyPr/>
          <a:lstStyle/>
          <a:p>
            <a:pPr algn="ctr"/>
            <a:r>
              <a:rPr lang="en-US" sz="4400" dirty="0">
                <a:latin typeface="Microsoft Sans Serif" panose="020B0604020202020204" pitchFamily="34" charset="0"/>
                <a:ea typeface="Microsoft Sans Serif" panose="020B0604020202020204" pitchFamily="34" charset="0"/>
                <a:cs typeface="Microsoft Sans Serif" panose="020B0604020202020204" pitchFamily="34" charset="0"/>
              </a:rPr>
              <a:t>  jQuery</a:t>
            </a:r>
            <a:endParaRPr lang="en-IN" sz="4400"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
        <p:nvSpPr>
          <p:cNvPr id="7" name="Content Placeholder 6">
            <a:extLst>
              <a:ext uri="{FF2B5EF4-FFF2-40B4-BE49-F238E27FC236}">
                <a16:creationId xmlns:a16="http://schemas.microsoft.com/office/drawing/2014/main" id="{FFF2BCA0-49F8-4A2E-B4C1-F7CBB0A447C1}"/>
              </a:ext>
            </a:extLst>
          </p:cNvPr>
          <p:cNvSpPr>
            <a:spLocks noGrp="1"/>
          </p:cNvSpPr>
          <p:nvPr>
            <p:ph idx="1"/>
          </p:nvPr>
        </p:nvSpPr>
        <p:spPr>
          <a:xfrm>
            <a:off x="515645" y="1905000"/>
            <a:ext cx="5046955" cy="4419600"/>
          </a:xfrm>
        </p:spPr>
        <p:txBody>
          <a:bodyPr>
            <a:normAutofit fontScale="85000" lnSpcReduction="10000"/>
          </a:bodyPr>
          <a:lstStyle/>
          <a:p>
            <a:pPr marL="0" indent="0">
              <a:lnSpc>
                <a:spcPct val="150000"/>
              </a:lnSpc>
              <a:buNone/>
            </a:pPr>
            <a:endParaRPr lang="en-US" b="1"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a:lnSpc>
                <a:spcPct val="150000"/>
              </a:lnSpc>
            </a:pP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jQuery is a JavaScript library designed to simplify HTML DOM tree traversal and manipulation.</a:t>
            </a:r>
          </a:p>
          <a:p>
            <a:pPr>
              <a:lnSpc>
                <a:spcPct val="150000"/>
              </a:lnSpc>
            </a:pP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Also used for event handling, CSS animation, and Ajax.</a:t>
            </a:r>
          </a:p>
          <a:p>
            <a:pPr>
              <a:lnSpc>
                <a:spcPct val="150000"/>
              </a:lnSpc>
            </a:pP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It is free, open source software.</a:t>
            </a:r>
          </a:p>
          <a:p>
            <a:pPr>
              <a:lnSpc>
                <a:spcPct val="150000"/>
              </a:lnSpc>
            </a:pP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It provides capabilities for developers to create plug-ins on top of the JavaScript library.</a:t>
            </a:r>
          </a:p>
          <a:p>
            <a:pPr>
              <a:lnSpc>
                <a:spcPct val="150000"/>
              </a:lnSpc>
            </a:pP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The modular approach to the jQuery library allows the creation of powerful dynamic web pages and Web applications.</a:t>
            </a:r>
            <a:endParaRPr lang="en-IN"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pic>
        <p:nvPicPr>
          <p:cNvPr id="5" name="Picture 4">
            <a:extLst>
              <a:ext uri="{FF2B5EF4-FFF2-40B4-BE49-F238E27FC236}">
                <a16:creationId xmlns:a16="http://schemas.microsoft.com/office/drawing/2014/main" id="{BE0C7153-FAE3-4CA0-941A-DC97F2872AB8}"/>
              </a:ext>
            </a:extLst>
          </p:cNvPr>
          <p:cNvPicPr>
            <a:picLocks noChangeAspect="1"/>
          </p:cNvPicPr>
          <p:nvPr/>
        </p:nvPicPr>
        <p:blipFill>
          <a:blip r:embed="rId2"/>
          <a:stretch>
            <a:fillRect/>
          </a:stretch>
        </p:blipFill>
        <p:spPr>
          <a:xfrm>
            <a:off x="5715000" y="3352800"/>
            <a:ext cx="3284505" cy="1242168"/>
          </a:xfrm>
          <a:prstGeom prst="rect">
            <a:avLst/>
          </a:prstGeom>
        </p:spPr>
      </p:pic>
    </p:spTree>
    <p:extLst>
      <p:ext uri="{BB962C8B-B14F-4D97-AF65-F5344CB8AC3E}">
        <p14:creationId xmlns:p14="http://schemas.microsoft.com/office/powerpoint/2010/main" val="15793435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59B59-440C-4DE4-AC74-FE1152E30985}"/>
              </a:ext>
            </a:extLst>
          </p:cNvPr>
          <p:cNvSpPr>
            <a:spLocks noGrp="1"/>
          </p:cNvSpPr>
          <p:nvPr>
            <p:ph type="title"/>
          </p:nvPr>
        </p:nvSpPr>
        <p:spPr>
          <a:xfrm>
            <a:off x="533400" y="927098"/>
            <a:ext cx="7848600" cy="709865"/>
          </a:xfrm>
        </p:spPr>
        <p:txBody>
          <a:bodyPr/>
          <a:lstStyle/>
          <a:p>
            <a:pPr algn="ctr"/>
            <a:r>
              <a:rPr lang="en-IN" sz="4400" dirty="0">
                <a:latin typeface="Microsoft Sans Serif" panose="020B0604020202020204" pitchFamily="34" charset="0"/>
                <a:ea typeface="Microsoft Sans Serif" panose="020B0604020202020204" pitchFamily="34" charset="0"/>
                <a:cs typeface="Microsoft Sans Serif" panose="020B0604020202020204" pitchFamily="34" charset="0"/>
              </a:rPr>
              <a:t>	Project Snapshots</a:t>
            </a:r>
          </a:p>
        </p:txBody>
      </p:sp>
      <p:pic>
        <p:nvPicPr>
          <p:cNvPr id="7" name="Content Placeholder 6">
            <a:extLst>
              <a:ext uri="{FF2B5EF4-FFF2-40B4-BE49-F238E27FC236}">
                <a16:creationId xmlns:a16="http://schemas.microsoft.com/office/drawing/2014/main" id="{335EC961-305F-4833-8DB0-BCB78BAC1387}"/>
              </a:ext>
            </a:extLst>
          </p:cNvPr>
          <p:cNvPicPr>
            <a:picLocks noGrp="1" noChangeAspect="1"/>
          </p:cNvPicPr>
          <p:nvPr>
            <p:ph idx="1"/>
          </p:nvPr>
        </p:nvPicPr>
        <p:blipFill>
          <a:blip r:embed="rId2"/>
          <a:stretch>
            <a:fillRect/>
          </a:stretch>
        </p:blipFill>
        <p:spPr>
          <a:xfrm>
            <a:off x="593088" y="2514601"/>
            <a:ext cx="7993929" cy="4038600"/>
          </a:xfrm>
          <a:prstGeom prst="rect">
            <a:avLst/>
          </a:prstGeom>
        </p:spPr>
      </p:pic>
    </p:spTree>
    <p:extLst>
      <p:ext uri="{BB962C8B-B14F-4D97-AF65-F5344CB8AC3E}">
        <p14:creationId xmlns:p14="http://schemas.microsoft.com/office/powerpoint/2010/main" val="1586750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59B59-440C-4DE4-AC74-FE1152E30985}"/>
              </a:ext>
            </a:extLst>
          </p:cNvPr>
          <p:cNvSpPr>
            <a:spLocks noGrp="1"/>
          </p:cNvSpPr>
          <p:nvPr>
            <p:ph type="title"/>
          </p:nvPr>
        </p:nvSpPr>
        <p:spPr>
          <a:xfrm>
            <a:off x="533400" y="927098"/>
            <a:ext cx="7848600" cy="709865"/>
          </a:xfrm>
        </p:spPr>
        <p:txBody>
          <a:bodyPr/>
          <a:lstStyle/>
          <a:p>
            <a:pPr algn="ctr"/>
            <a:r>
              <a:rPr lang="en-IN" sz="4400" dirty="0">
                <a:latin typeface="Microsoft Sans Serif" panose="020B0604020202020204" pitchFamily="34" charset="0"/>
                <a:ea typeface="Microsoft Sans Serif" panose="020B0604020202020204" pitchFamily="34" charset="0"/>
                <a:cs typeface="Microsoft Sans Serif" panose="020B0604020202020204" pitchFamily="34" charset="0"/>
              </a:rPr>
              <a:t>  Project Snapshots</a:t>
            </a:r>
          </a:p>
        </p:txBody>
      </p:sp>
      <p:pic>
        <p:nvPicPr>
          <p:cNvPr id="7" name="Content Placeholder 6">
            <a:extLst>
              <a:ext uri="{FF2B5EF4-FFF2-40B4-BE49-F238E27FC236}">
                <a16:creationId xmlns:a16="http://schemas.microsoft.com/office/drawing/2014/main" id="{F41A37CD-9B97-4AEC-B905-D03C080E9CA6}"/>
              </a:ext>
            </a:extLst>
          </p:cNvPr>
          <p:cNvPicPr>
            <a:picLocks noGrp="1" noChangeAspect="1"/>
          </p:cNvPicPr>
          <p:nvPr>
            <p:ph idx="1"/>
          </p:nvPr>
        </p:nvPicPr>
        <p:blipFill>
          <a:blip r:embed="rId2"/>
          <a:stretch>
            <a:fillRect/>
          </a:stretch>
        </p:blipFill>
        <p:spPr>
          <a:xfrm>
            <a:off x="514503" y="2514600"/>
            <a:ext cx="8176335" cy="4038600"/>
          </a:xfrm>
          <a:prstGeom prst="rect">
            <a:avLst/>
          </a:prstGeom>
        </p:spPr>
      </p:pic>
    </p:spTree>
    <p:extLst>
      <p:ext uri="{BB962C8B-B14F-4D97-AF65-F5344CB8AC3E}">
        <p14:creationId xmlns:p14="http://schemas.microsoft.com/office/powerpoint/2010/main" val="8847275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59B59-440C-4DE4-AC74-FE1152E30985}"/>
              </a:ext>
            </a:extLst>
          </p:cNvPr>
          <p:cNvSpPr>
            <a:spLocks noGrp="1"/>
          </p:cNvSpPr>
          <p:nvPr>
            <p:ph type="title"/>
          </p:nvPr>
        </p:nvSpPr>
        <p:spPr>
          <a:xfrm>
            <a:off x="533400" y="927098"/>
            <a:ext cx="7848600" cy="709865"/>
          </a:xfrm>
        </p:spPr>
        <p:txBody>
          <a:bodyPr/>
          <a:lstStyle/>
          <a:p>
            <a:pPr algn="ctr"/>
            <a:r>
              <a:rPr lang="en-IN" sz="4400" dirty="0">
                <a:latin typeface="Microsoft Sans Serif" panose="020B0604020202020204" pitchFamily="34" charset="0"/>
                <a:ea typeface="Microsoft Sans Serif" panose="020B0604020202020204" pitchFamily="34" charset="0"/>
                <a:cs typeface="Microsoft Sans Serif" panose="020B0604020202020204" pitchFamily="34" charset="0"/>
              </a:rPr>
              <a:t>  Project Snapshots</a:t>
            </a:r>
          </a:p>
        </p:txBody>
      </p:sp>
      <p:pic>
        <p:nvPicPr>
          <p:cNvPr id="7" name="Content Placeholder 6">
            <a:extLst>
              <a:ext uri="{FF2B5EF4-FFF2-40B4-BE49-F238E27FC236}">
                <a16:creationId xmlns:a16="http://schemas.microsoft.com/office/drawing/2014/main" id="{DCA01312-0911-4EB4-AB8C-697004B57198}"/>
              </a:ext>
            </a:extLst>
          </p:cNvPr>
          <p:cNvPicPr>
            <a:picLocks noGrp="1" noChangeAspect="1"/>
          </p:cNvPicPr>
          <p:nvPr>
            <p:ph idx="1"/>
          </p:nvPr>
        </p:nvPicPr>
        <p:blipFill>
          <a:blip r:embed="rId2"/>
          <a:stretch>
            <a:fillRect/>
          </a:stretch>
        </p:blipFill>
        <p:spPr>
          <a:xfrm>
            <a:off x="497601" y="2438400"/>
            <a:ext cx="8215571" cy="4038601"/>
          </a:xfrm>
          <a:prstGeom prst="rect">
            <a:avLst/>
          </a:prstGeom>
        </p:spPr>
      </p:pic>
    </p:spTree>
    <p:extLst>
      <p:ext uri="{BB962C8B-B14F-4D97-AF65-F5344CB8AC3E}">
        <p14:creationId xmlns:p14="http://schemas.microsoft.com/office/powerpoint/2010/main" val="33976895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59B59-440C-4DE4-AC74-FE1152E30985}"/>
              </a:ext>
            </a:extLst>
          </p:cNvPr>
          <p:cNvSpPr>
            <a:spLocks noGrp="1"/>
          </p:cNvSpPr>
          <p:nvPr>
            <p:ph type="title"/>
          </p:nvPr>
        </p:nvSpPr>
        <p:spPr>
          <a:xfrm>
            <a:off x="533400" y="927098"/>
            <a:ext cx="7848600" cy="709865"/>
          </a:xfrm>
        </p:spPr>
        <p:txBody>
          <a:bodyPr/>
          <a:lstStyle/>
          <a:p>
            <a:pPr algn="ctr"/>
            <a:r>
              <a:rPr lang="en-IN" sz="4400" dirty="0">
                <a:latin typeface="Microsoft Sans Serif" panose="020B0604020202020204" pitchFamily="34" charset="0"/>
                <a:ea typeface="Microsoft Sans Serif" panose="020B0604020202020204" pitchFamily="34" charset="0"/>
                <a:cs typeface="Microsoft Sans Serif" panose="020B0604020202020204" pitchFamily="34" charset="0"/>
              </a:rPr>
              <a:t>  Project Snapshots</a:t>
            </a:r>
          </a:p>
        </p:txBody>
      </p:sp>
      <p:pic>
        <p:nvPicPr>
          <p:cNvPr id="6" name="Content Placeholder 5">
            <a:extLst>
              <a:ext uri="{FF2B5EF4-FFF2-40B4-BE49-F238E27FC236}">
                <a16:creationId xmlns:a16="http://schemas.microsoft.com/office/drawing/2014/main" id="{CBE83335-3EB9-4AC3-B5CD-49A12530639C}"/>
              </a:ext>
            </a:extLst>
          </p:cNvPr>
          <p:cNvPicPr>
            <a:picLocks noGrp="1" noChangeAspect="1"/>
          </p:cNvPicPr>
          <p:nvPr>
            <p:ph idx="1"/>
          </p:nvPr>
        </p:nvPicPr>
        <p:blipFill>
          <a:blip r:embed="rId2"/>
          <a:stretch>
            <a:fillRect/>
          </a:stretch>
        </p:blipFill>
        <p:spPr>
          <a:xfrm>
            <a:off x="533401" y="2522086"/>
            <a:ext cx="8077200" cy="3993891"/>
          </a:xfrm>
          <a:prstGeom prst="rect">
            <a:avLst/>
          </a:prstGeom>
        </p:spPr>
      </p:pic>
    </p:spTree>
    <p:extLst>
      <p:ext uri="{BB962C8B-B14F-4D97-AF65-F5344CB8AC3E}">
        <p14:creationId xmlns:p14="http://schemas.microsoft.com/office/powerpoint/2010/main" val="3498818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400" dirty="0">
                <a:latin typeface="Microsoft Sans Serif" panose="020B0604020202020204" pitchFamily="34" charset="0"/>
                <a:ea typeface="Microsoft Sans Serif" panose="020B0604020202020204" pitchFamily="34" charset="0"/>
                <a:cs typeface="Microsoft Sans Serif" panose="020B0604020202020204" pitchFamily="34" charset="0"/>
              </a:rPr>
              <a:t>	Introduction</a:t>
            </a:r>
          </a:p>
        </p:txBody>
      </p:sp>
      <p:sp>
        <p:nvSpPr>
          <p:cNvPr id="3" name="Content Placeholder 2"/>
          <p:cNvSpPr>
            <a:spLocks noGrp="1"/>
          </p:cNvSpPr>
          <p:nvPr>
            <p:ph idx="1"/>
          </p:nvPr>
        </p:nvSpPr>
        <p:spPr>
          <a:xfrm>
            <a:off x="533400" y="1447800"/>
            <a:ext cx="8077200" cy="4572000"/>
          </a:xfrm>
        </p:spPr>
        <p:txBody>
          <a:bodyPr>
            <a:noAutofit/>
          </a:bodyPr>
          <a:lstStyle/>
          <a:p>
            <a:pPr marL="0" indent="0">
              <a:lnSpc>
                <a:spcPct val="170000"/>
              </a:lnSpc>
              <a:spcBef>
                <a:spcPts val="500"/>
              </a:spcBef>
              <a:buNone/>
            </a:pPr>
            <a:endParaRPr lang="en-US"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a:lnSpc>
                <a:spcPct val="170000"/>
              </a:lnSpc>
              <a:spcBef>
                <a:spcPts val="500"/>
              </a:spcBef>
            </a:pP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What is Web-development ? </a:t>
            </a:r>
          </a:p>
          <a:p>
            <a:pPr marL="402336" lvl="1" indent="0">
              <a:lnSpc>
                <a:spcPct val="170000"/>
              </a:lnSpc>
              <a:spcBef>
                <a:spcPts val="500"/>
              </a:spcBef>
              <a:buNone/>
            </a:pPr>
            <a:r>
              <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rPr>
              <a:t>	Web development is the building and maintenance of websites; it's the work that happens behind the scenes to make a website look great, work fast and perform well with a seamless user experience. Web developers, or '</a:t>
            </a:r>
            <a:r>
              <a:rPr lang="en-US" sz="1800" dirty="0" err="1">
                <a:latin typeface="Microsoft Sans Serif" panose="020B0604020202020204" pitchFamily="34" charset="0"/>
                <a:ea typeface="Microsoft Sans Serif" panose="020B0604020202020204" pitchFamily="34" charset="0"/>
                <a:cs typeface="Microsoft Sans Serif" panose="020B0604020202020204" pitchFamily="34" charset="0"/>
              </a:rPr>
              <a:t>devs</a:t>
            </a:r>
            <a:r>
              <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rPr>
              <a:t>', do this by using a variety of coding and markup languages.</a:t>
            </a:r>
          </a:p>
          <a:p>
            <a:pPr>
              <a:lnSpc>
                <a:spcPct val="170000"/>
              </a:lnSpc>
              <a:spcBef>
                <a:spcPts val="500"/>
              </a:spcBef>
            </a:pP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Need Of  Web-development</a:t>
            </a:r>
          </a:p>
          <a:p>
            <a:pPr marL="0" indent="0">
              <a:lnSpc>
                <a:spcPct val="170000"/>
              </a:lnSpc>
              <a:spcBef>
                <a:spcPts val="500"/>
              </a:spcBef>
              <a:buNone/>
            </a:pPr>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	Web development is the work involved in developing a Web site for the 	Internet (World Wide Web) or an intranet (a private network).Web 	development may use content management systems (CMS) to make 	content changes easier and available with basic technical skills.</a:t>
            </a:r>
          </a:p>
          <a:p>
            <a:pPr marL="0" indent="0">
              <a:lnSpc>
                <a:spcPct val="170000"/>
              </a:lnSpc>
              <a:spcBef>
                <a:spcPts val="500"/>
              </a:spcBef>
              <a:buNone/>
            </a:pPr>
            <a:endParaRPr lang="en-US"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Tree>
    <p:extLst>
      <p:ext uri="{BB962C8B-B14F-4D97-AF65-F5344CB8AC3E}">
        <p14:creationId xmlns:p14="http://schemas.microsoft.com/office/powerpoint/2010/main" val="2835568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945" y="762000"/>
            <a:ext cx="8064109" cy="868362"/>
          </a:xfrm>
        </p:spPr>
        <p:txBody>
          <a:bodyPr/>
          <a:lstStyle/>
          <a:p>
            <a:pPr algn="ctr"/>
            <a:r>
              <a:rPr lang="en-US" sz="4400" dirty="0">
                <a:latin typeface="Microsoft Sans Serif" panose="020B0604020202020204" pitchFamily="34" charset="0"/>
                <a:ea typeface="Microsoft Sans Serif" panose="020B0604020202020204" pitchFamily="34" charset="0"/>
                <a:cs typeface="Microsoft Sans Serif" panose="020B0604020202020204" pitchFamily="34" charset="0"/>
              </a:rPr>
              <a:t>Objective</a:t>
            </a:r>
          </a:p>
        </p:txBody>
      </p:sp>
      <p:sp>
        <p:nvSpPr>
          <p:cNvPr id="3" name="Content Placeholder 2"/>
          <p:cNvSpPr>
            <a:spLocks noGrp="1"/>
          </p:cNvSpPr>
          <p:nvPr>
            <p:ph idx="1"/>
          </p:nvPr>
        </p:nvSpPr>
        <p:spPr>
          <a:xfrm>
            <a:off x="838200" y="2286000"/>
            <a:ext cx="7593818" cy="3530600"/>
          </a:xfrm>
        </p:spPr>
        <p:txBody>
          <a:bodyPr>
            <a:normAutofit fontScale="25000" lnSpcReduction="20000"/>
          </a:bodyPr>
          <a:lstStyle/>
          <a:p>
            <a:pPr marL="0" indent="0">
              <a:buNone/>
            </a:pPr>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7200" dirty="0">
                <a:latin typeface="Microsoft Sans Serif" panose="020B0604020202020204" pitchFamily="34" charset="0"/>
                <a:ea typeface="Microsoft Sans Serif" panose="020B0604020202020204" pitchFamily="34" charset="0"/>
                <a:cs typeface="Microsoft Sans Serif" panose="020B0604020202020204" pitchFamily="34" charset="0"/>
              </a:rPr>
              <a:t>To gain skills and knowledge about various Web-development concepts.</a:t>
            </a:r>
          </a:p>
          <a:p>
            <a:endParaRPr lang="en-US" sz="72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7200" dirty="0">
                <a:latin typeface="Microsoft Sans Serif" panose="020B0604020202020204" pitchFamily="34" charset="0"/>
                <a:ea typeface="Microsoft Sans Serif" panose="020B0604020202020204" pitchFamily="34" charset="0"/>
                <a:cs typeface="Microsoft Sans Serif" panose="020B0604020202020204" pitchFamily="34" charset="0"/>
              </a:rPr>
              <a:t>To see what skills and knowledge does students still need to work in professional environment.</a:t>
            </a:r>
          </a:p>
          <a:p>
            <a:pPr marL="0" indent="0">
              <a:buNone/>
            </a:pPr>
            <a:endParaRPr lang="en-US" sz="72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7200" b="0" i="0" dirty="0">
                <a:solidFill>
                  <a:srgbClr val="333333"/>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Experience designing and programming web pages.</a:t>
            </a:r>
            <a:endParaRPr lang="en-US" sz="7200" dirty="0">
              <a:solidFill>
                <a:srgbClr val="333333"/>
              </a:solidFill>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0" indent="0">
              <a:buNone/>
            </a:pPr>
            <a:endParaRPr lang="en-US" sz="64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7200" dirty="0">
                <a:latin typeface="Microsoft Sans Serif" panose="020B0604020202020204" pitchFamily="34" charset="0"/>
                <a:ea typeface="Microsoft Sans Serif" panose="020B0604020202020204" pitchFamily="34" charset="0"/>
                <a:cs typeface="Microsoft Sans Serif" panose="020B0604020202020204" pitchFamily="34" charset="0"/>
              </a:rPr>
              <a:t>To learn languages and frameworks used for creating and developing the websites .</a:t>
            </a:r>
          </a:p>
          <a:p>
            <a:endParaRPr lang="en-US" sz="64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7200" dirty="0">
                <a:latin typeface="Microsoft Sans Serif" panose="020B0604020202020204" pitchFamily="34" charset="0"/>
                <a:ea typeface="Microsoft Sans Serif" panose="020B0604020202020204" pitchFamily="34" charset="0"/>
                <a:cs typeface="Microsoft Sans Serif" panose="020B0604020202020204" pitchFamily="34" charset="0"/>
              </a:rPr>
              <a:t>To build various web-development based things like websites and web applications</a:t>
            </a:r>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a:t>
            </a:r>
          </a:p>
        </p:txBody>
      </p:sp>
    </p:spTree>
    <p:extLst>
      <p:ext uri="{BB962C8B-B14F-4D97-AF65-F5344CB8AC3E}">
        <p14:creationId xmlns:p14="http://schemas.microsoft.com/office/powerpoint/2010/main" val="779699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838200"/>
            <a:ext cx="8001000" cy="709865"/>
          </a:xfrm>
        </p:spPr>
        <p:txBody>
          <a:bodyPr/>
          <a:lstStyle/>
          <a:p>
            <a:pPr algn="ctr"/>
            <a:r>
              <a:rPr lang="en-US" sz="4400" dirty="0">
                <a:latin typeface="Microsoft Sans Serif" panose="020B0604020202020204" pitchFamily="34" charset="0"/>
                <a:ea typeface="Microsoft Sans Serif" panose="020B0604020202020204" pitchFamily="34" charset="0"/>
                <a:cs typeface="Microsoft Sans Serif" panose="020B0604020202020204" pitchFamily="34" charset="0"/>
              </a:rPr>
              <a:t>Introduction To Organization</a:t>
            </a:r>
          </a:p>
        </p:txBody>
      </p:sp>
      <p:sp>
        <p:nvSpPr>
          <p:cNvPr id="3" name="Content Placeholder 2"/>
          <p:cNvSpPr>
            <a:spLocks noGrp="1"/>
          </p:cNvSpPr>
          <p:nvPr>
            <p:ph idx="1"/>
          </p:nvPr>
        </p:nvSpPr>
        <p:spPr>
          <a:xfrm>
            <a:off x="685800" y="1981200"/>
            <a:ext cx="8001000" cy="4572000"/>
          </a:xfrm>
        </p:spPr>
        <p:txBody>
          <a:bodyPr>
            <a:normAutofit fontScale="92500" lnSpcReduction="10000"/>
          </a:bodyPr>
          <a:lstStyle/>
          <a:p>
            <a:pPr marL="0" indent="0">
              <a:buNone/>
            </a:pPr>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Envision Computer Training Institute (ECTI), established in 1999 in Pune, Maharashtra, is a top player in the category Computer Training Institutes in the Pune.</a:t>
            </a:r>
          </a:p>
          <a:p>
            <a:pPr marL="0" indent="0">
              <a:buNone/>
            </a:pPr>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The company offers job oriented courses with 100% guaranteed placement.</a:t>
            </a: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ECTI corporate trainings to freshers or newly joined students.</a:t>
            </a: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Also the new technologies are taught to students in practical oriented.</a:t>
            </a: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The institute environment is very good as the staff is well balanced.</a:t>
            </a: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Tree>
    <p:extLst>
      <p:ext uri="{BB962C8B-B14F-4D97-AF65-F5344CB8AC3E}">
        <p14:creationId xmlns:p14="http://schemas.microsoft.com/office/powerpoint/2010/main" val="2140983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793366"/>
            <a:ext cx="6343672" cy="709865"/>
          </a:xfrm>
        </p:spPr>
        <p:txBody>
          <a:bodyPr/>
          <a:lstStyle/>
          <a:p>
            <a:pPr algn="ctr"/>
            <a:r>
              <a:rPr lang="en-US" sz="4400" dirty="0">
                <a:latin typeface="Microsoft Sans Serif" panose="020B0604020202020204" pitchFamily="34" charset="0"/>
                <a:ea typeface="Microsoft Sans Serif" panose="020B0604020202020204" pitchFamily="34" charset="0"/>
                <a:cs typeface="Microsoft Sans Serif" panose="020B0604020202020204" pitchFamily="34" charset="0"/>
              </a:rPr>
              <a:t>	Languages Learnt</a:t>
            </a:r>
          </a:p>
        </p:txBody>
      </p:sp>
      <p:sp>
        <p:nvSpPr>
          <p:cNvPr id="3" name="Content Placeholder 2"/>
          <p:cNvSpPr>
            <a:spLocks noGrp="1"/>
          </p:cNvSpPr>
          <p:nvPr>
            <p:ph idx="1"/>
          </p:nvPr>
        </p:nvSpPr>
        <p:spPr>
          <a:xfrm>
            <a:off x="529008" y="2280187"/>
            <a:ext cx="6345260" cy="4260100"/>
          </a:xfrm>
        </p:spPr>
        <p:txBody>
          <a:bodyPr>
            <a:normAutofit/>
          </a:bodyPr>
          <a:lstStyle/>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HTML (Hypertext Markup Language)</a:t>
            </a: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CSS  (Cascading Style Sheets)</a:t>
            </a: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Bootstrap</a:t>
            </a: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JavaScript</a:t>
            </a: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jQuery</a:t>
            </a:r>
          </a:p>
          <a:p>
            <a:pPr marL="0" indent="0">
              <a:buNone/>
            </a:pPr>
            <a:endParaRPr lang="en-US" sz="2000"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200" y="2384991"/>
            <a:ext cx="1066800" cy="927685"/>
          </a:xfrm>
          <a:prstGeom prst="roundRect">
            <a:avLst>
              <a:gd name="adj" fmla="val 8594"/>
            </a:avLst>
          </a:prstGeom>
          <a:solidFill>
            <a:srgbClr val="FFFFFF">
              <a:shade val="85000"/>
            </a:srgbClr>
          </a:solidFill>
          <a:ln>
            <a:noFill/>
          </a:ln>
          <a:effectLst/>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4347" y="2226092"/>
            <a:ext cx="1409700" cy="1279108"/>
          </a:xfrm>
          <a:prstGeom prst="roundRect">
            <a:avLst>
              <a:gd name="adj" fmla="val 8594"/>
            </a:avLst>
          </a:prstGeom>
          <a:solidFill>
            <a:srgbClr val="FFFFFF">
              <a:shade val="85000"/>
            </a:srgbClr>
          </a:solidFill>
          <a:ln>
            <a:noFill/>
          </a:ln>
          <a:effectLst/>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0804" y="5518810"/>
            <a:ext cx="1223592" cy="851485"/>
          </a:xfrm>
          <a:prstGeom prst="roundRect">
            <a:avLst>
              <a:gd name="adj" fmla="val 8594"/>
            </a:avLst>
          </a:prstGeom>
          <a:solidFill>
            <a:srgbClr val="FFFFFF">
              <a:shade val="85000"/>
            </a:srgbClr>
          </a:solidFill>
          <a:ln>
            <a:noFill/>
          </a:ln>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42333" y="5268720"/>
            <a:ext cx="1653727" cy="1074323"/>
          </a:xfrm>
          <a:prstGeom prst="rect">
            <a:avLst/>
          </a:prstGeom>
          <a:ln>
            <a:noFill/>
          </a:ln>
          <a:effectLst/>
        </p:spPr>
      </p:pic>
      <p:pic>
        <p:nvPicPr>
          <p:cNvPr id="5" name="Picture 4">
            <a:extLst>
              <a:ext uri="{FF2B5EF4-FFF2-40B4-BE49-F238E27FC236}">
                <a16:creationId xmlns:a16="http://schemas.microsoft.com/office/drawing/2014/main" id="{F7C6E71B-DFCA-4607-A2AC-A976CDBAC180}"/>
              </a:ext>
            </a:extLst>
          </p:cNvPr>
          <p:cNvPicPr>
            <a:picLocks noChangeAspect="1"/>
          </p:cNvPicPr>
          <p:nvPr/>
        </p:nvPicPr>
        <p:blipFill>
          <a:blip r:embed="rId6"/>
          <a:stretch>
            <a:fillRect/>
          </a:stretch>
        </p:blipFill>
        <p:spPr>
          <a:xfrm>
            <a:off x="4876800" y="3830447"/>
            <a:ext cx="3284505" cy="1242168"/>
          </a:xfrm>
          <a:prstGeom prst="rect">
            <a:avLst/>
          </a:prstGeom>
        </p:spPr>
      </p:pic>
    </p:spTree>
    <p:extLst>
      <p:ext uri="{BB962C8B-B14F-4D97-AF65-F5344CB8AC3E}">
        <p14:creationId xmlns:p14="http://schemas.microsoft.com/office/powerpoint/2010/main" val="1082604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927098"/>
            <a:ext cx="8001000" cy="709865"/>
          </a:xfrm>
          <a:effectLst>
            <a:outerShdw blurRad="50800" dist="38100" dir="18900000" algn="bl" rotWithShape="0">
              <a:prstClr val="black">
                <a:alpha val="40000"/>
              </a:prstClr>
            </a:outerShdw>
            <a:reflection blurRad="6350" stA="52000" endA="300" endPos="35000" dir="5400000" sy="-100000" algn="bl" rotWithShape="0"/>
          </a:effectLst>
        </p:spPr>
        <p:txBody>
          <a:bodyPr/>
          <a:lstStyle/>
          <a:p>
            <a:pPr algn="ctr"/>
            <a:r>
              <a:rPr lang="en-US" sz="4400" dirty="0">
                <a:latin typeface="Microsoft Sans Serif" panose="020B0604020202020204" pitchFamily="34" charset="0"/>
                <a:ea typeface="Microsoft Sans Serif" panose="020B0604020202020204" pitchFamily="34" charset="0"/>
                <a:cs typeface="Microsoft Sans Serif" panose="020B0604020202020204" pitchFamily="34" charset="0"/>
              </a:rPr>
              <a:t>HTML</a:t>
            </a:r>
          </a:p>
        </p:txBody>
      </p:sp>
      <p:sp>
        <p:nvSpPr>
          <p:cNvPr id="3" name="Content Placeholder 2"/>
          <p:cNvSpPr>
            <a:spLocks noGrp="1"/>
          </p:cNvSpPr>
          <p:nvPr>
            <p:ph idx="1"/>
          </p:nvPr>
        </p:nvSpPr>
        <p:spPr>
          <a:xfrm>
            <a:off x="457200" y="2209800"/>
            <a:ext cx="6172200" cy="4495800"/>
          </a:xfrm>
        </p:spPr>
        <p:txBody>
          <a:bodyPr>
            <a:normAutofit/>
          </a:bodyPr>
          <a:lstStyle/>
          <a:p>
            <a:pPr marL="0" indent="0">
              <a:buNone/>
            </a:pPr>
            <a:endParaRPr lang="en-US" sz="2800" b="1"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rPr>
              <a:t>HTML is a markup language &amp; not a programming language.</a:t>
            </a:r>
          </a:p>
          <a:p>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rPr>
              <a:t>HTML can be used to create your own websites.</a:t>
            </a:r>
          </a:p>
          <a:p>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rPr>
              <a:t>HTML is used to describe the structure of web pages.</a:t>
            </a:r>
          </a:p>
          <a:p>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rPr>
              <a:t>HTML uses different tags such as &lt;html&gt;,&lt;p&gt;,&lt;head&gt;,&lt;body&gt;,&lt;div&gt; </a:t>
            </a:r>
            <a:r>
              <a:rPr lang="en-US" sz="1800" dirty="0" err="1">
                <a:latin typeface="Microsoft Sans Serif" panose="020B0604020202020204" pitchFamily="34" charset="0"/>
                <a:ea typeface="Microsoft Sans Serif" panose="020B0604020202020204" pitchFamily="34" charset="0"/>
                <a:cs typeface="Microsoft Sans Serif" panose="020B0604020202020204" pitchFamily="34" charset="0"/>
              </a:rPr>
              <a:t>etc</a:t>
            </a:r>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0" indent="0">
              <a:buNone/>
            </a:pPr>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0" indent="0">
              <a:buNone/>
            </a:pPr>
            <a:endParaRPr lang="en-US" sz="2800" b="1" dirty="0">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0" indent="0">
              <a:buNone/>
            </a:pPr>
            <a:endParaRPr lang="en-US" sz="2800" b="1"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1800" y="3314700"/>
            <a:ext cx="1905000" cy="1409700"/>
          </a:xfrm>
          <a:prstGeom prst="rect">
            <a:avLst/>
          </a:prstGeom>
          <a:ln>
            <a:noFill/>
          </a:ln>
          <a:effectLst/>
          <a:scene3d>
            <a:camera prst="orthographicFront">
              <a:rot lat="0" lon="0" rev="0"/>
            </a:camera>
            <a:lightRig rig="contrasting" dir="t">
              <a:rot lat="0" lon="0" rev="1500000"/>
            </a:lightRig>
          </a:scene3d>
          <a:sp3d prstMaterial="metal">
            <a:bevelT w="88900" h="88900"/>
          </a:sp3d>
        </p:spPr>
      </p:pic>
    </p:spTree>
    <p:extLst>
      <p:ext uri="{BB962C8B-B14F-4D97-AF65-F5344CB8AC3E}">
        <p14:creationId xmlns:p14="http://schemas.microsoft.com/office/powerpoint/2010/main" val="1972712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F8DAB-5899-4277-B8D4-37B80FDAE780}"/>
              </a:ext>
            </a:extLst>
          </p:cNvPr>
          <p:cNvSpPr>
            <a:spLocks noGrp="1"/>
          </p:cNvSpPr>
          <p:nvPr>
            <p:ph type="title"/>
          </p:nvPr>
        </p:nvSpPr>
        <p:spPr/>
        <p:txBody>
          <a:bodyPr/>
          <a:lstStyle/>
          <a:p>
            <a:pPr algn="ctr"/>
            <a:r>
              <a:rPr lang="en-IN" sz="4400" dirty="0">
                <a:latin typeface="Microsoft Sans Serif" panose="020B0604020202020204" pitchFamily="34" charset="0"/>
                <a:ea typeface="Microsoft Sans Serif" panose="020B0604020202020204" pitchFamily="34" charset="0"/>
                <a:cs typeface="Microsoft Sans Serif" panose="020B0604020202020204" pitchFamily="34" charset="0"/>
              </a:rPr>
              <a:t>  CSS</a:t>
            </a:r>
          </a:p>
        </p:txBody>
      </p:sp>
      <p:sp>
        <p:nvSpPr>
          <p:cNvPr id="6" name="Content Placeholder 2">
            <a:extLst>
              <a:ext uri="{FF2B5EF4-FFF2-40B4-BE49-F238E27FC236}">
                <a16:creationId xmlns:a16="http://schemas.microsoft.com/office/drawing/2014/main" id="{73280DE9-FAAE-4710-886C-14957EEC2C38}"/>
              </a:ext>
            </a:extLst>
          </p:cNvPr>
          <p:cNvSpPr>
            <a:spLocks noGrp="1"/>
          </p:cNvSpPr>
          <p:nvPr>
            <p:ph idx="4294967295"/>
          </p:nvPr>
        </p:nvSpPr>
        <p:spPr>
          <a:xfrm>
            <a:off x="533400" y="2159493"/>
            <a:ext cx="6346825" cy="4724400"/>
          </a:xfrm>
        </p:spPr>
        <p:txBody>
          <a:bodyPr>
            <a:normAutofit/>
          </a:bodyPr>
          <a:lstStyle/>
          <a:p>
            <a:pPr marL="0" indent="0">
              <a:buNone/>
            </a:pPr>
            <a:endParaRPr lang="en-US" b="1"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CSS is a language we use to style a HTML document</a:t>
            </a:r>
          </a:p>
          <a:p>
            <a:endParaRPr lang="en-US"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CSS describes how HTML elements should be displayed.</a:t>
            </a:r>
          </a:p>
          <a:p>
            <a:endParaRPr lang="en-US"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CSS control the layout of multiple web pages all at once.</a:t>
            </a:r>
          </a:p>
          <a:p>
            <a:endParaRPr lang="en-US"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dirty="0">
                <a:latin typeface="Microsoft Sans Serif" panose="020B0604020202020204" pitchFamily="34" charset="0"/>
                <a:ea typeface="Microsoft Sans Serif" panose="020B0604020202020204" pitchFamily="34" charset="0"/>
                <a:cs typeface="Microsoft Sans Serif" panose="020B0604020202020204" pitchFamily="34" charset="0"/>
              </a:rPr>
              <a:t>Types of CSS -: Inline CSS, Internal CSS &amp; External CSS.</a:t>
            </a:r>
          </a:p>
          <a:p>
            <a:endParaRPr lang="en-US" dirty="0">
              <a:latin typeface="Microsoft Sans Serif" panose="020B0604020202020204" pitchFamily="34" charset="0"/>
              <a:ea typeface="Microsoft Sans Serif" panose="020B0604020202020204" pitchFamily="34" charset="0"/>
              <a:cs typeface="Microsoft Sans Serif" panose="020B0604020202020204" pitchFamily="34" charset="0"/>
            </a:endParaRPr>
          </a:p>
          <a:p>
            <a:endParaRPr lang="en-IN"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pic>
        <p:nvPicPr>
          <p:cNvPr id="12" name="Picture 11">
            <a:extLst>
              <a:ext uri="{FF2B5EF4-FFF2-40B4-BE49-F238E27FC236}">
                <a16:creationId xmlns:a16="http://schemas.microsoft.com/office/drawing/2014/main" id="{1D0C2F0C-A1D9-4501-A917-93BB0F6A21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2626" y="3429000"/>
            <a:ext cx="1875692" cy="1600200"/>
          </a:xfrm>
          <a:prstGeom prst="rect">
            <a:avLst/>
          </a:prstGeom>
          <a:ln>
            <a:noFill/>
          </a:ln>
          <a:effectLst/>
          <a:scene3d>
            <a:camera prst="orthographicFront">
              <a:rot lat="0" lon="0" rev="0"/>
            </a:camera>
            <a:lightRig rig="contrasting" dir="t">
              <a:rot lat="0" lon="0" rev="1500000"/>
            </a:lightRig>
          </a:scene3d>
          <a:sp3d prstMaterial="metal">
            <a:bevelT w="88900" h="88900"/>
          </a:sp3d>
        </p:spPr>
      </p:pic>
    </p:spTree>
    <p:extLst>
      <p:ext uri="{BB962C8B-B14F-4D97-AF65-F5344CB8AC3E}">
        <p14:creationId xmlns:p14="http://schemas.microsoft.com/office/powerpoint/2010/main" val="14425252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4BF712B-8F69-4D43-89C3-23FCF34820C0}"/>
              </a:ext>
            </a:extLst>
          </p:cNvPr>
          <p:cNvSpPr>
            <a:spLocks noGrp="1"/>
          </p:cNvSpPr>
          <p:nvPr>
            <p:ph type="title"/>
          </p:nvPr>
        </p:nvSpPr>
        <p:spPr>
          <a:xfrm>
            <a:off x="609600" y="927098"/>
            <a:ext cx="7909560" cy="709865"/>
          </a:xfrm>
        </p:spPr>
        <p:txBody>
          <a:bodyPr/>
          <a:lstStyle/>
          <a:p>
            <a:pPr algn="ctr"/>
            <a:r>
              <a:rPr lang="en-US" sz="4400" dirty="0">
                <a:latin typeface="Microsoft Sans Serif" panose="020B0604020202020204" pitchFamily="34" charset="0"/>
                <a:ea typeface="Microsoft Sans Serif" panose="020B0604020202020204" pitchFamily="34" charset="0"/>
                <a:cs typeface="Microsoft Sans Serif" panose="020B0604020202020204" pitchFamily="34" charset="0"/>
              </a:rPr>
              <a:t>  Bootstrap</a:t>
            </a:r>
            <a:endParaRPr lang="en-IN" sz="4400"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
        <p:nvSpPr>
          <p:cNvPr id="3" name="Content Placeholder 2"/>
          <p:cNvSpPr>
            <a:spLocks noGrp="1"/>
          </p:cNvSpPr>
          <p:nvPr>
            <p:ph idx="1"/>
          </p:nvPr>
        </p:nvSpPr>
        <p:spPr>
          <a:xfrm>
            <a:off x="533400" y="2286000"/>
            <a:ext cx="6858000" cy="4216400"/>
          </a:xfrm>
        </p:spPr>
        <p:txBody>
          <a:bodyPr>
            <a:normAutofit fontScale="92500" lnSpcReduction="20000"/>
          </a:bodyPr>
          <a:lstStyle/>
          <a:p>
            <a:pPr marL="0" indent="0">
              <a:buNone/>
            </a:pPr>
            <a:endParaRPr lang="en-US" sz="2600" b="1"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Bootstrap is the most popular framework for creating responsive </a:t>
            </a:r>
          </a:p>
          <a:p>
            <a:pPr marL="0" indent="0">
              <a:buNone/>
            </a:pPr>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       websites.</a:t>
            </a:r>
          </a:p>
          <a:p>
            <a:pPr marL="0" indent="0">
              <a:buNone/>
            </a:pPr>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Bootstrap is free front-end framework.</a:t>
            </a:r>
          </a:p>
          <a:p>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Bootstrap includes various templates such as buttons, grid system,</a:t>
            </a:r>
          </a:p>
          <a:p>
            <a:pPr marL="0" indent="0">
              <a:buNone/>
            </a:pPr>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       table, navigation for HTML &amp; CSS.</a:t>
            </a:r>
          </a:p>
          <a:p>
            <a:pPr marL="0" indent="0">
              <a:buNone/>
            </a:pPr>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rPr>
              <a:t>Bootstrap is used to make responsive websites that can be adjustable on any device.</a:t>
            </a:r>
          </a:p>
          <a:p>
            <a:pPr marL="0" indent="0">
              <a:buNone/>
            </a:pPr>
            <a:endParaRPr lang="en-US" sz="19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7600" y="3429000"/>
            <a:ext cx="1356360" cy="1219200"/>
          </a:xfrm>
          <a:prstGeom prst="rect">
            <a:avLst/>
          </a:prstGeom>
          <a:effectLst>
            <a:glow rad="139700">
              <a:schemeClr val="accent5">
                <a:satMod val="175000"/>
                <a:alpha val="40000"/>
              </a:schemeClr>
            </a:glow>
            <a:outerShdw blurRad="50800" dist="38100" dir="5400000" algn="t" rotWithShape="0">
              <a:prstClr val="black">
                <a:alpha val="40000"/>
              </a:prstClr>
            </a:outerShdw>
          </a:effectLst>
        </p:spPr>
      </p:pic>
    </p:spTree>
    <p:extLst>
      <p:ext uri="{BB962C8B-B14F-4D97-AF65-F5344CB8AC3E}">
        <p14:creationId xmlns:p14="http://schemas.microsoft.com/office/powerpoint/2010/main" val="4134555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9B2130F-E6B3-4D32-9A19-6ABF4955B47D}"/>
              </a:ext>
            </a:extLst>
          </p:cNvPr>
          <p:cNvSpPr>
            <a:spLocks noGrp="1"/>
          </p:cNvSpPr>
          <p:nvPr>
            <p:ph type="title"/>
          </p:nvPr>
        </p:nvSpPr>
        <p:spPr>
          <a:xfrm>
            <a:off x="533400" y="927098"/>
            <a:ext cx="8077200" cy="709865"/>
          </a:xfrm>
        </p:spPr>
        <p:txBody>
          <a:bodyPr/>
          <a:lstStyle/>
          <a:p>
            <a:pPr algn="ctr"/>
            <a:r>
              <a:rPr lang="en-US" sz="4400" dirty="0">
                <a:latin typeface="Microsoft Sans Serif" panose="020B0604020202020204" pitchFamily="34" charset="0"/>
                <a:ea typeface="Microsoft Sans Serif" panose="020B0604020202020204" pitchFamily="34" charset="0"/>
                <a:cs typeface="Microsoft Sans Serif" panose="020B0604020202020204" pitchFamily="34" charset="0"/>
              </a:rPr>
              <a:t>JavaScript</a:t>
            </a:r>
            <a:endParaRPr lang="en-IN" sz="4400"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
        <p:nvSpPr>
          <p:cNvPr id="7" name="Content Placeholder 6">
            <a:extLst>
              <a:ext uri="{FF2B5EF4-FFF2-40B4-BE49-F238E27FC236}">
                <a16:creationId xmlns:a16="http://schemas.microsoft.com/office/drawing/2014/main" id="{FFF2BCA0-49F8-4A2E-B4C1-F7CBB0A447C1}"/>
              </a:ext>
            </a:extLst>
          </p:cNvPr>
          <p:cNvSpPr>
            <a:spLocks noGrp="1"/>
          </p:cNvSpPr>
          <p:nvPr>
            <p:ph idx="1"/>
          </p:nvPr>
        </p:nvSpPr>
        <p:spPr>
          <a:xfrm>
            <a:off x="533400" y="2209800"/>
            <a:ext cx="6477000" cy="4419600"/>
          </a:xfrm>
        </p:spPr>
        <p:txBody>
          <a:bodyPr/>
          <a:lstStyle/>
          <a:p>
            <a:pPr marL="0" indent="0">
              <a:buNone/>
            </a:pPr>
            <a:endParaRPr lang="en-US" sz="2400" b="1"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rPr>
              <a:t>JavaScript is used to make interactive web pages.</a:t>
            </a:r>
          </a:p>
          <a:p>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rPr>
              <a:t>JavaScript is used for manipulation by using DOM, BOM </a:t>
            </a:r>
          </a:p>
          <a:p>
            <a:pPr marL="0" indent="0">
              <a:buNone/>
            </a:pPr>
            <a:r>
              <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rPr>
              <a:t>       concepts.</a:t>
            </a:r>
          </a:p>
          <a:p>
            <a:pPr marL="0" indent="0">
              <a:buNone/>
            </a:pPr>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rPr>
              <a:t>JavaScript handles different events, such as onclick, onchange, onmousehover etc.</a:t>
            </a:r>
          </a:p>
          <a:p>
            <a:endPar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endParaRPr>
          </a:p>
          <a:p>
            <a:r>
              <a:rPr lang="en-US" sz="1800" dirty="0">
                <a:latin typeface="Microsoft Sans Serif" panose="020B0604020202020204" pitchFamily="34" charset="0"/>
                <a:ea typeface="Microsoft Sans Serif" panose="020B0604020202020204" pitchFamily="34" charset="0"/>
                <a:cs typeface="Microsoft Sans Serif" panose="020B0604020202020204" pitchFamily="34" charset="0"/>
              </a:rPr>
              <a:t>JavaScript has object oriented programming support</a:t>
            </a:r>
            <a:endParaRPr lang="en-IN" dirty="0">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pic>
        <p:nvPicPr>
          <p:cNvPr id="8" name="Picture 7">
            <a:extLst>
              <a:ext uri="{FF2B5EF4-FFF2-40B4-BE49-F238E27FC236}">
                <a16:creationId xmlns:a16="http://schemas.microsoft.com/office/drawing/2014/main" id="{4C8DD615-A90D-43B9-AEF2-3E160AF76C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73240" y="3505200"/>
            <a:ext cx="1737360" cy="1223610"/>
          </a:xfrm>
          <a:prstGeom prst="rect">
            <a:avLst/>
          </a:prstGeom>
          <a:effectLst/>
        </p:spPr>
      </p:pic>
    </p:spTree>
    <p:extLst>
      <p:ext uri="{BB962C8B-B14F-4D97-AF65-F5344CB8AC3E}">
        <p14:creationId xmlns:p14="http://schemas.microsoft.com/office/powerpoint/2010/main" val="304155186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591</TotalTime>
  <Words>555</Words>
  <Application>Microsoft Office PowerPoint</Application>
  <PresentationFormat>On-screen Show (4:3)</PresentationFormat>
  <Paragraphs>95</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Century Gothic</vt:lpstr>
      <vt:lpstr>Microsoft Sans Serif</vt:lpstr>
      <vt:lpstr>Wingdings 3</vt:lpstr>
      <vt:lpstr>Ion Boardroom</vt:lpstr>
      <vt:lpstr>  Web-Development</vt:lpstr>
      <vt:lpstr> Introduction</vt:lpstr>
      <vt:lpstr>Objective</vt:lpstr>
      <vt:lpstr>Introduction To Organization</vt:lpstr>
      <vt:lpstr> Languages Learnt</vt:lpstr>
      <vt:lpstr>HTML</vt:lpstr>
      <vt:lpstr>  CSS</vt:lpstr>
      <vt:lpstr>  Bootstrap</vt:lpstr>
      <vt:lpstr>JavaScript</vt:lpstr>
      <vt:lpstr>  jQuery</vt:lpstr>
      <vt:lpstr> Project Snapshots</vt:lpstr>
      <vt:lpstr>  Project Snapshots</vt:lpstr>
      <vt:lpstr>  Project Snapshots</vt:lpstr>
      <vt:lpstr>  Project Snapshots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Web-Developement</dc:title>
  <dc:creator>varsha</dc:creator>
  <cp:lastModifiedBy>Priyanshu Ekal</cp:lastModifiedBy>
  <cp:revision>44</cp:revision>
  <dcterms:created xsi:type="dcterms:W3CDTF">2021-05-10T15:10:01Z</dcterms:created>
  <dcterms:modified xsi:type="dcterms:W3CDTF">2022-04-28T05:16:29Z</dcterms:modified>
</cp:coreProperties>
</file>

<file path=docProps/thumbnail.jpeg>
</file>